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13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3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69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5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9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80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3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2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58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4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05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90597-39C0-4CDF-8100-7E2A29229900}" type="datetimeFigureOut">
              <a:rPr lang="fr-FR" smtClean="0"/>
              <a:t>24/11/2015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4808-F8D8-4946-89F2-DB45CE13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57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5737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THE CITY WE LIVE IN-THE CITY WE WANT TO LIVE IN </a:t>
            </a:r>
            <a:r>
              <a:rPr lang="fr-FR" sz="2400" b="1" dirty="0" err="1" smtClean="0">
                <a:solidFill>
                  <a:srgbClr val="002060"/>
                </a:solidFill>
              </a:rPr>
              <a:t>IN</a:t>
            </a:r>
            <a:r>
              <a:rPr lang="fr-FR" sz="2400" b="1" dirty="0" smtClean="0">
                <a:solidFill>
                  <a:srgbClr val="002060"/>
                </a:solidFill>
              </a:rPr>
              <a:t> 2020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solidFill>
                  <a:srgbClr val="002060"/>
                </a:solidFill>
              </a:rPr>
              <a:t>Results</a:t>
            </a:r>
            <a:r>
              <a:rPr lang="fr-FR" sz="2800" dirty="0" smtClean="0">
                <a:solidFill>
                  <a:srgbClr val="002060"/>
                </a:solidFill>
              </a:rPr>
              <a:t> of the </a:t>
            </a:r>
            <a:r>
              <a:rPr lang="fr-FR" sz="2800" dirty="0" err="1" smtClean="0">
                <a:solidFill>
                  <a:srgbClr val="002060"/>
                </a:solidFill>
              </a:rPr>
              <a:t>survey</a:t>
            </a:r>
            <a:r>
              <a:rPr lang="fr-FR" sz="2800" dirty="0" smtClean="0">
                <a:solidFill>
                  <a:srgbClr val="002060"/>
                </a:solidFill>
              </a:rPr>
              <a:t> « </a:t>
            </a:r>
            <a:r>
              <a:rPr lang="fr-FR" sz="2800" dirty="0" err="1" smtClean="0">
                <a:solidFill>
                  <a:srgbClr val="002060"/>
                </a:solidFill>
              </a:rPr>
              <a:t>My</a:t>
            </a:r>
            <a:r>
              <a:rPr lang="fr-FR" sz="2800" dirty="0" smtClean="0">
                <a:solidFill>
                  <a:srgbClr val="002060"/>
                </a:solidFill>
              </a:rPr>
              <a:t> city and </a:t>
            </a:r>
            <a:r>
              <a:rPr lang="fr-FR" sz="2800" dirty="0" err="1" smtClean="0">
                <a:solidFill>
                  <a:srgbClr val="002060"/>
                </a:solidFill>
              </a:rPr>
              <a:t>my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 err="1" smtClean="0">
                <a:solidFill>
                  <a:srgbClr val="002060"/>
                </a:solidFill>
              </a:rPr>
              <a:t>school</a:t>
            </a:r>
            <a:r>
              <a:rPr lang="fr-FR" sz="2800" dirty="0" smtClean="0">
                <a:solidFill>
                  <a:srgbClr val="002060"/>
                </a:solidFill>
              </a:rPr>
              <a:t> » </a:t>
            </a:r>
          </a:p>
          <a:p>
            <a:r>
              <a:rPr lang="fr-FR" sz="2800" dirty="0" err="1" smtClean="0">
                <a:solidFill>
                  <a:srgbClr val="002060"/>
                </a:solidFill>
              </a:rPr>
              <a:t>carried</a:t>
            </a:r>
            <a:r>
              <a:rPr lang="fr-FR" sz="2800" dirty="0" smtClean="0">
                <a:solidFill>
                  <a:srgbClr val="002060"/>
                </a:solidFill>
              </a:rPr>
              <a:t> out </a:t>
            </a:r>
            <a:r>
              <a:rPr lang="fr-FR" sz="2800" dirty="0" err="1" smtClean="0">
                <a:solidFill>
                  <a:srgbClr val="002060"/>
                </a:solidFill>
              </a:rPr>
              <a:t>between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 err="1">
                <a:solidFill>
                  <a:srgbClr val="002060"/>
                </a:solidFill>
              </a:rPr>
              <a:t>O</a:t>
            </a:r>
            <a:r>
              <a:rPr lang="fr-FR" sz="2800" dirty="0" err="1" smtClean="0">
                <a:solidFill>
                  <a:srgbClr val="002060"/>
                </a:solidFill>
              </a:rPr>
              <a:t>ctober</a:t>
            </a:r>
            <a:r>
              <a:rPr lang="fr-FR" sz="2800" dirty="0" smtClean="0">
                <a:solidFill>
                  <a:srgbClr val="002060"/>
                </a:solidFill>
              </a:rPr>
              <a:t> and </a:t>
            </a:r>
            <a:r>
              <a:rPr lang="fr-FR" sz="2800" dirty="0" err="1" smtClean="0">
                <a:solidFill>
                  <a:srgbClr val="002060"/>
                </a:solidFill>
              </a:rPr>
              <a:t>November</a:t>
            </a:r>
            <a:r>
              <a:rPr lang="fr-FR" sz="2800" dirty="0" smtClean="0">
                <a:solidFill>
                  <a:srgbClr val="002060"/>
                </a:solidFill>
              </a:rPr>
              <a:t> 2015</a:t>
            </a:r>
            <a:endParaRPr lang="fr-FR" sz="28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122363"/>
            <a:ext cx="2857305" cy="81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6104"/>
            <a:ext cx="11302999" cy="591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521852"/>
            <a:ext cx="9880600" cy="590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7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86" y="584200"/>
            <a:ext cx="11253273" cy="56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65" y="467398"/>
            <a:ext cx="11462577" cy="581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4500"/>
            <a:ext cx="10896599" cy="595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965200"/>
            <a:ext cx="9715500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522449"/>
            <a:ext cx="10352734" cy="590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58" y="495300"/>
            <a:ext cx="11202744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1" y="698500"/>
            <a:ext cx="11132804" cy="575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64" y="802370"/>
            <a:ext cx="10721863" cy="542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4" y="369445"/>
            <a:ext cx="11694385" cy="617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34" y="469900"/>
            <a:ext cx="11183981" cy="593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0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Grand écran</PresentationFormat>
  <Paragraphs>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THE CITY WE LIVE IN-THE CITY WE WANT TO LIVE IN IN 2020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CITY WE LIVE IN-THE CITY WE WANT TO LIVE IN IN 2020</dc:title>
  <dc:creator>Valérie</dc:creator>
  <cp:lastModifiedBy>Valérie</cp:lastModifiedBy>
  <cp:revision>2</cp:revision>
  <dcterms:created xsi:type="dcterms:W3CDTF">2015-11-24T20:29:19Z</dcterms:created>
  <dcterms:modified xsi:type="dcterms:W3CDTF">2015-11-24T20:31:07Z</dcterms:modified>
</cp:coreProperties>
</file>